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6"/>
    <p:restoredTop sz="94673"/>
  </p:normalViewPr>
  <p:slideViewPr>
    <p:cSldViewPr snapToGrid="0">
      <p:cViewPr varScale="1">
        <p:scale>
          <a:sx n="124" d="100"/>
          <a:sy n="124" d="100"/>
        </p:scale>
        <p:origin x="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7/30/24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566099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7/30/24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45944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7/30/24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0603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7/30/24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06666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7/30/24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80338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7/30/24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62874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7/30/24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4381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7/30/24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6762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7/30/24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2197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7/30/24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52781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7/30/24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48227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7/30/24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63924445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12" r:id="rId7"/>
    <p:sldLayoutId id="2147483713" r:id="rId8"/>
    <p:sldLayoutId id="2147483714" r:id="rId9"/>
    <p:sldLayoutId id="2147483715" r:id="rId10"/>
    <p:sldLayoutId id="2147483722"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0" name="Rectangle 19">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2445DBE3-1B16-0C72-E6AE-85810EE35A5E}"/>
              </a:ext>
            </a:extLst>
          </p:cNvPr>
          <p:cNvPicPr>
            <a:picLocks noChangeAspect="1"/>
          </p:cNvPicPr>
          <p:nvPr/>
        </p:nvPicPr>
        <p:blipFill>
          <a:blip r:embed="rId3">
            <a:alphaModFix/>
          </a:blip>
          <a:srcRect t="2607" b="10"/>
          <a:stretch/>
        </p:blipFill>
        <p:spPr>
          <a:xfrm>
            <a:off x="21" y="-4"/>
            <a:ext cx="12191979" cy="6857989"/>
          </a:xfrm>
          <a:prstGeom prst="rect">
            <a:avLst/>
          </a:prstGeom>
        </p:spPr>
      </p:pic>
      <p:sp>
        <p:nvSpPr>
          <p:cNvPr id="5" name="Rectangle 4">
            <a:extLst>
              <a:ext uri="{FF2B5EF4-FFF2-40B4-BE49-F238E27FC236}">
                <a16:creationId xmlns:a16="http://schemas.microsoft.com/office/drawing/2014/main" id="{20EF21B0-3DF9-2917-00F1-3B1340DA3554}"/>
              </a:ext>
            </a:extLst>
          </p:cNvPr>
          <p:cNvSpPr/>
          <p:nvPr/>
        </p:nvSpPr>
        <p:spPr>
          <a:xfrm>
            <a:off x="-2989" y="2328262"/>
            <a:ext cx="12192001" cy="1498059"/>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n w="0"/>
                <a:solidFill>
                  <a:schemeClr val="bg1"/>
                </a:solidFill>
                <a:effectLst>
                  <a:outerShdw blurRad="38100" dist="19050" dir="2700000" algn="tl" rotWithShape="0">
                    <a:schemeClr val="dk1">
                      <a:alpha val="40000"/>
                    </a:schemeClr>
                  </a:outerShdw>
                </a:effectLst>
              </a:rPr>
              <a:t>fynal</a:t>
            </a:r>
            <a:endParaRPr lang="en-US">
              <a:solidFill>
                <a:schemeClr val="bg1"/>
              </a:solidFill>
            </a:endParaRPr>
          </a:p>
          <a:p>
            <a:pPr algn="ctr"/>
            <a:endParaRPr lang="en-US" sz="1000"/>
          </a:p>
          <a:p>
            <a:pPr algn="ctr"/>
            <a:r>
              <a:rPr lang="en-US"/>
              <a:t>multi-human and  multi-agents collaboration</a:t>
            </a:r>
          </a:p>
          <a:p>
            <a:pPr algn="ctr"/>
            <a:r>
              <a:rPr lang="en-US"/>
              <a:t>to solve complex problems</a:t>
            </a:r>
          </a:p>
        </p:txBody>
      </p:sp>
      <p:sp>
        <p:nvSpPr>
          <p:cNvPr id="6" name="TextBox 5">
            <a:extLst>
              <a:ext uri="{FF2B5EF4-FFF2-40B4-BE49-F238E27FC236}">
                <a16:creationId xmlns:a16="http://schemas.microsoft.com/office/drawing/2014/main" id="{1B295895-0700-1AFE-4C67-7F18025677CC}"/>
              </a:ext>
            </a:extLst>
          </p:cNvPr>
          <p:cNvSpPr txBox="1"/>
          <p:nvPr/>
        </p:nvSpPr>
        <p:spPr>
          <a:xfrm>
            <a:off x="10090143" y="6442489"/>
            <a:ext cx="2101857" cy="276999"/>
          </a:xfrm>
          <a:prstGeom prst="rect">
            <a:avLst/>
          </a:prstGeom>
          <a:noFill/>
        </p:spPr>
        <p:txBody>
          <a:bodyPr wrap="none" rtlCol="0">
            <a:spAutoFit/>
          </a:bodyPr>
          <a:lstStyle/>
          <a:p>
            <a:r>
              <a:rPr lang="en-US" sz="1200">
                <a:solidFill>
                  <a:schemeClr val="bg1"/>
                </a:solidFill>
                <a:latin typeface="Alibaba PuHuiTi 2.0 55 Regular" pitchFamily="18" charset="-122"/>
                <a:ea typeface="Alibaba PuHuiTi 2.0 55 Regular" pitchFamily="18" charset="-122"/>
                <a:cs typeface="Alibaba PuHuiTi 2.0 55 Regular" pitchFamily="18" charset="-122"/>
              </a:rPr>
              <a:t>request for teaser @刘克鸿</a:t>
            </a:r>
          </a:p>
        </p:txBody>
      </p:sp>
    </p:spTree>
    <p:extLst>
      <p:ext uri="{BB962C8B-B14F-4D97-AF65-F5344CB8AC3E}">
        <p14:creationId xmlns:p14="http://schemas.microsoft.com/office/powerpoint/2010/main" val="219244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90FB3-F7F0-DA6C-E2DF-05F08FC9751F}"/>
              </a:ext>
            </a:extLst>
          </p:cNvPr>
          <p:cNvPicPr>
            <a:picLocks noChangeAspect="1"/>
          </p:cNvPicPr>
          <p:nvPr/>
        </p:nvPicPr>
        <p:blipFill>
          <a:blip r:embed="rId2"/>
          <a:stretch>
            <a:fillRect/>
          </a:stretch>
        </p:blipFill>
        <p:spPr>
          <a:xfrm>
            <a:off x="-1" y="0"/>
            <a:ext cx="12192001" cy="6858000"/>
          </a:xfrm>
          <a:prstGeom prst="rect">
            <a:avLst/>
          </a:prstGeom>
        </p:spPr>
      </p:pic>
      <p:sp>
        <p:nvSpPr>
          <p:cNvPr id="5" name="Rectangle 4">
            <a:extLst>
              <a:ext uri="{FF2B5EF4-FFF2-40B4-BE49-F238E27FC236}">
                <a16:creationId xmlns:a16="http://schemas.microsoft.com/office/drawing/2014/main" id="{20EF21B0-3DF9-2917-00F1-3B1340DA3554}"/>
              </a:ext>
            </a:extLst>
          </p:cNvPr>
          <p:cNvSpPr/>
          <p:nvPr/>
        </p:nvSpPr>
        <p:spPr>
          <a:xfrm>
            <a:off x="-2989" y="2328262"/>
            <a:ext cx="12192001" cy="1498059"/>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n w="0"/>
                <a:solidFill>
                  <a:schemeClr val="bg1"/>
                </a:solidFill>
                <a:effectLst>
                  <a:outerShdw blurRad="38100" dist="19050" dir="2700000" algn="tl" rotWithShape="0">
                    <a:schemeClr val="dk1">
                      <a:alpha val="40000"/>
                    </a:schemeClr>
                  </a:outerShdw>
                </a:effectLst>
              </a:rPr>
              <a:t>fynal</a:t>
            </a:r>
            <a:endParaRPr lang="en-US">
              <a:solidFill>
                <a:schemeClr val="bg1"/>
              </a:solidFill>
            </a:endParaRPr>
          </a:p>
          <a:p>
            <a:pPr algn="ctr"/>
            <a:endParaRPr lang="en-US" sz="1000"/>
          </a:p>
          <a:p>
            <a:pPr algn="ctr"/>
            <a:r>
              <a:rPr lang="en-US"/>
              <a:t>multi-human and  multi-agents collaboration</a:t>
            </a:r>
          </a:p>
          <a:p>
            <a:pPr algn="ctr"/>
            <a:r>
              <a:rPr lang="en-US"/>
              <a:t>to solve complex problems</a:t>
            </a:r>
          </a:p>
        </p:txBody>
      </p:sp>
      <p:sp>
        <p:nvSpPr>
          <p:cNvPr id="6" name="TextBox 5">
            <a:extLst>
              <a:ext uri="{FF2B5EF4-FFF2-40B4-BE49-F238E27FC236}">
                <a16:creationId xmlns:a16="http://schemas.microsoft.com/office/drawing/2014/main" id="{1B295895-0700-1AFE-4C67-7F18025677CC}"/>
              </a:ext>
            </a:extLst>
          </p:cNvPr>
          <p:cNvSpPr txBox="1"/>
          <p:nvPr/>
        </p:nvSpPr>
        <p:spPr>
          <a:xfrm>
            <a:off x="10090143" y="6442489"/>
            <a:ext cx="2101857" cy="276999"/>
          </a:xfrm>
          <a:prstGeom prst="rect">
            <a:avLst/>
          </a:prstGeom>
          <a:noFill/>
        </p:spPr>
        <p:txBody>
          <a:bodyPr wrap="none" rtlCol="0">
            <a:spAutoFit/>
          </a:bodyPr>
          <a:lstStyle/>
          <a:p>
            <a:r>
              <a:rPr lang="en-US" sz="1200">
                <a:latin typeface="Alibaba PuHuiTi 2.0 55 Regular" pitchFamily="18" charset="-122"/>
                <a:ea typeface="Alibaba PuHuiTi 2.0 55 Regular" pitchFamily="18" charset="-122"/>
                <a:cs typeface="Alibaba PuHuiTi 2.0 55 Regular" pitchFamily="18" charset="-122"/>
              </a:rPr>
              <a:t>request for teaser @刘克鸿</a:t>
            </a:r>
          </a:p>
        </p:txBody>
      </p:sp>
    </p:spTree>
    <p:extLst>
      <p:ext uri="{BB962C8B-B14F-4D97-AF65-F5344CB8AC3E}">
        <p14:creationId xmlns:p14="http://schemas.microsoft.com/office/powerpoint/2010/main" val="35435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futuristic open-concept workspace where humans and AI agents collaborate. The scene features holographic displays and augmented reality interfaces. The environment is filled with sleek minimalist furniture and vibrant colors, illuminated by soft ambient lighting. A data scientist is analyzing patterns with their AI partner, a software engineer is developing a chatbot alongside an AI, and a product designer is crafting interfaces with the help of an AI assistant. The overall design showcases a seamless integration of technology and humanity, depicted in a photorealistic style with high detail. The image is in 8k resolution.">
            <a:extLst>
              <a:ext uri="{FF2B5EF4-FFF2-40B4-BE49-F238E27FC236}">
                <a16:creationId xmlns:a16="http://schemas.microsoft.com/office/drawing/2014/main" id="{CCD4B2D2-D25F-9E14-67FD-CB1EE399F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0EF21B0-3DF9-2917-00F1-3B1340DA3554}"/>
              </a:ext>
            </a:extLst>
          </p:cNvPr>
          <p:cNvSpPr/>
          <p:nvPr/>
        </p:nvSpPr>
        <p:spPr>
          <a:xfrm>
            <a:off x="-2989" y="2328262"/>
            <a:ext cx="12192001" cy="1498059"/>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n w="0"/>
                <a:solidFill>
                  <a:schemeClr val="bg1"/>
                </a:solidFill>
                <a:effectLst>
                  <a:outerShdw blurRad="38100" dist="19050" dir="2700000" algn="tl" rotWithShape="0">
                    <a:schemeClr val="dk1">
                      <a:alpha val="40000"/>
                    </a:schemeClr>
                  </a:outerShdw>
                </a:effectLst>
              </a:rPr>
              <a:t>fynal</a:t>
            </a:r>
            <a:endParaRPr lang="en-US">
              <a:solidFill>
                <a:schemeClr val="bg1"/>
              </a:solidFill>
            </a:endParaRPr>
          </a:p>
          <a:p>
            <a:pPr algn="ctr"/>
            <a:endParaRPr lang="en-US" sz="1000"/>
          </a:p>
          <a:p>
            <a:pPr algn="ctr"/>
            <a:r>
              <a:rPr lang="en-US"/>
              <a:t>multi-human and  multi-agents collaboration</a:t>
            </a:r>
          </a:p>
          <a:p>
            <a:pPr algn="ctr"/>
            <a:r>
              <a:rPr lang="en-US"/>
              <a:t>to solve complex problems</a:t>
            </a:r>
          </a:p>
        </p:txBody>
      </p:sp>
      <p:sp>
        <p:nvSpPr>
          <p:cNvPr id="6" name="TextBox 5">
            <a:extLst>
              <a:ext uri="{FF2B5EF4-FFF2-40B4-BE49-F238E27FC236}">
                <a16:creationId xmlns:a16="http://schemas.microsoft.com/office/drawing/2014/main" id="{1B295895-0700-1AFE-4C67-7F18025677CC}"/>
              </a:ext>
            </a:extLst>
          </p:cNvPr>
          <p:cNvSpPr txBox="1"/>
          <p:nvPr/>
        </p:nvSpPr>
        <p:spPr>
          <a:xfrm>
            <a:off x="10090143" y="6442489"/>
            <a:ext cx="2101857" cy="276999"/>
          </a:xfrm>
          <a:prstGeom prst="rect">
            <a:avLst/>
          </a:prstGeom>
          <a:noFill/>
        </p:spPr>
        <p:txBody>
          <a:bodyPr wrap="none" rtlCol="0">
            <a:spAutoFit/>
          </a:bodyPr>
          <a:lstStyle/>
          <a:p>
            <a:r>
              <a:rPr lang="en-US" sz="1200">
                <a:latin typeface="Alibaba PuHuiTi 2.0 55 Regular" pitchFamily="18" charset="-122"/>
                <a:ea typeface="Alibaba PuHuiTi 2.0 55 Regular" pitchFamily="18" charset="-122"/>
                <a:cs typeface="Alibaba PuHuiTi 2.0 55 Regular" pitchFamily="18" charset="-122"/>
              </a:rPr>
              <a:t>request for teaser @刘克鸿</a:t>
            </a:r>
          </a:p>
        </p:txBody>
      </p:sp>
    </p:spTree>
    <p:extLst>
      <p:ext uri="{BB962C8B-B14F-4D97-AF65-F5344CB8AC3E}">
        <p14:creationId xmlns:p14="http://schemas.microsoft.com/office/powerpoint/2010/main" val="766057386"/>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26</TotalTime>
  <Words>42</Words>
  <Application>Microsoft Macintosh PowerPoint</Application>
  <PresentationFormat>Widescreen</PresentationFormat>
  <Paragraphs>15</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Alibaba PuHuiTi 2.0 55 Regular</vt:lpstr>
      <vt:lpstr>AvenirNext LT Pro Medium</vt:lpstr>
      <vt:lpstr>Arial</vt:lpstr>
      <vt:lpstr>Avenir Next LT Pro</vt:lpstr>
      <vt:lpstr>Sabon Next LT</vt:lpstr>
      <vt:lpstr>DappledVTI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kehong liu</dc:creator>
  <cp:lastModifiedBy>kehong liu</cp:lastModifiedBy>
  <cp:revision>2</cp:revision>
  <dcterms:created xsi:type="dcterms:W3CDTF">2024-07-30T11:05:16Z</dcterms:created>
  <dcterms:modified xsi:type="dcterms:W3CDTF">2024-07-30T11:50:41Z</dcterms:modified>
</cp:coreProperties>
</file>